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260" r:id="rId7"/>
    <p:sldId id="262" r:id="rId8"/>
    <p:sldId id="302" r:id="rId9"/>
    <p:sldId id="30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403797"/>
            <a:ext cx="7766936" cy="2647039"/>
          </a:xfrm>
        </p:spPr>
        <p:txBody>
          <a:bodyPr/>
          <a:lstStyle/>
          <a:p>
            <a:r>
              <a:rPr lang="kk-KZ" dirty="0" smtClean="0"/>
              <a:t>Телемеханика құрылғыларын құру принциптері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30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Телемеханика </a:t>
            </a:r>
            <a:r>
              <a:rPr lang="ru-RU" dirty="0" err="1"/>
              <a:t>құрылқылары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Қабылданған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сұлбасына</a:t>
            </a:r>
            <a:r>
              <a:rPr lang="ru-RU" dirty="0" smtClean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қондырғыларында</a:t>
            </a:r>
            <a:r>
              <a:rPr lang="ru-RU" dirty="0"/>
              <a:t> </a:t>
            </a:r>
            <a:r>
              <a:rPr lang="ru-RU" dirty="0" err="1"/>
              <a:t>бақыланатын</a:t>
            </a:r>
            <a:r>
              <a:rPr lang="ru-RU" dirty="0"/>
              <a:t>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қашықтан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әдістері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,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орнату</a:t>
            </a:r>
            <a:r>
              <a:rPr lang="ru-RU" dirty="0"/>
              <a:t> </a:t>
            </a:r>
            <a:r>
              <a:rPr lang="ru-RU" dirty="0" err="1"/>
              <a:t>орнында</a:t>
            </a:r>
            <a:r>
              <a:rPr lang="ru-RU" dirty="0"/>
              <a:t> </a:t>
            </a:r>
            <a:r>
              <a:rPr lang="ru-RU" dirty="0" err="1" smtClean="0"/>
              <a:t>жергілікті</a:t>
            </a:r>
            <a:r>
              <a:rPr lang="ru-RU" dirty="0" smtClean="0"/>
              <a:t> 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объектіні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органдарына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қондырғысының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қалқанынан</a:t>
            </a:r>
            <a:r>
              <a:rPr lang="ru-RU" dirty="0"/>
              <a:t> </a:t>
            </a:r>
            <a:r>
              <a:rPr lang="ru-RU" dirty="0" err="1"/>
              <a:t>қолмен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Қашықтықтан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желілері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(</a:t>
            </a:r>
            <a:r>
              <a:rPr lang="ru-RU" dirty="0" err="1"/>
              <a:t>бақылау</a:t>
            </a:r>
            <a:r>
              <a:rPr lang="ru-RU" dirty="0"/>
              <a:t>) </a:t>
            </a:r>
            <a:r>
              <a:rPr lang="ru-RU" dirty="0" err="1"/>
              <a:t>объектісін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органымен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аспаппен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жолымен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беру.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сигналды</a:t>
            </a:r>
            <a:r>
              <a:rPr lang="ru-RU" dirty="0"/>
              <a:t> беру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қиманың</a:t>
            </a:r>
            <a:r>
              <a:rPr lang="ru-RU" dirty="0"/>
              <a:t> </a:t>
            </a:r>
            <a:r>
              <a:rPr lang="ru-RU" dirty="0" err="1"/>
              <a:t>сымдары</a:t>
            </a:r>
            <a:r>
              <a:rPr lang="ru-RU" dirty="0"/>
              <a:t> бар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желінің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етіледі</a:t>
            </a:r>
            <a:r>
              <a:rPr lang="ru-RU" dirty="0"/>
              <a:t>,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қашықтықтан</a:t>
            </a:r>
            <a:r>
              <a:rPr lang="ru-RU" dirty="0"/>
              <a:t> </a:t>
            </a:r>
            <a:r>
              <a:rPr lang="ru-RU" dirty="0" err="1"/>
              <a:t>басқаруда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тек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аз саны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тұрғыдан</a:t>
            </a:r>
            <a:r>
              <a:rPr lang="ru-RU" dirty="0"/>
              <a:t> </a:t>
            </a:r>
            <a:r>
              <a:rPr lang="ru-RU" dirty="0" err="1" smtClean="0"/>
              <a:t>орынды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977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43945"/>
            <a:ext cx="8596668" cy="539741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Телемеханика </a:t>
            </a:r>
            <a:r>
              <a:rPr lang="kk-KZ" dirty="0"/>
              <a:t>құ</a:t>
            </a:r>
            <a:r>
              <a:rPr lang="ru-RU" dirty="0"/>
              <a:t>рыл</a:t>
            </a:r>
            <a:r>
              <a:rPr lang="kk-KZ" dirty="0"/>
              <a:t>ғ</a:t>
            </a:r>
            <a:r>
              <a:rPr lang="ru-RU" dirty="0" err="1"/>
              <a:t>ылары</a:t>
            </a:r>
            <a:r>
              <a:rPr lang="ru-RU" dirty="0"/>
              <a:t> </a:t>
            </a:r>
            <a:r>
              <a:rPr lang="ru-RU" dirty="0" err="1"/>
              <a:t>деге</a:t>
            </a:r>
            <a:r>
              <a:rPr lang="kk-KZ" dirty="0"/>
              <a:t>німіз </a:t>
            </a:r>
            <a:r>
              <a:rPr lang="kk-KZ" dirty="0" smtClean="0"/>
              <a:t>б</a:t>
            </a:r>
            <a:r>
              <a:rPr lang="kk-KZ" b="1" dirty="0" smtClean="0"/>
              <a:t>айланыс </a:t>
            </a:r>
            <a:r>
              <a:rPr lang="kk-KZ" b="1" dirty="0"/>
              <a:t>каналдарынан арақашықтыққа кодталған сигналдарды тасымалдау арқылы технологиялық және өндірістік процесстерді басқара, бақылай және реттей алатын техникалық </a:t>
            </a:r>
            <a:r>
              <a:rPr lang="kk-KZ" b="1" dirty="0" smtClean="0"/>
              <a:t>құрал. Орындайтын функцияларына қарай оларды телебасқару (ТУ) және телебақылау (ТК) бөлінеді. Телебақылау құрылғылары телесигнализация (ТС) және телеөлшеу (ТИ) құрылғыларына бөлінеді. </a:t>
            </a:r>
          </a:p>
          <a:p>
            <a:pPr lvl="0"/>
            <a:r>
              <a:rPr lang="ru-RU" dirty="0" err="1" smtClean="0"/>
              <a:t>Телебасқару</a:t>
            </a:r>
            <a:r>
              <a:rPr lang="ru-RU" dirty="0" smtClean="0"/>
              <a:t> 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арақашықтан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 smtClean="0"/>
              <a:t>құрылғы</a:t>
            </a:r>
            <a:r>
              <a:rPr lang="ru-RU" dirty="0" smtClean="0"/>
              <a:t>. ТУ </a:t>
            </a:r>
            <a:r>
              <a:rPr lang="ru-RU" dirty="0" err="1" smtClean="0"/>
              <a:t>құрылғылары</a:t>
            </a:r>
            <a:r>
              <a:rPr lang="ru-RU" dirty="0" smtClean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 smtClean="0"/>
              <a:t>жиң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позициялық</a:t>
            </a:r>
            <a:r>
              <a:rPr lang="ru-RU" dirty="0" smtClean="0"/>
              <a:t> </a:t>
            </a:r>
            <a:r>
              <a:rPr lang="ru-RU" dirty="0" err="1" smtClean="0"/>
              <a:t>командаларды</a:t>
            </a:r>
            <a:r>
              <a:rPr lang="ru-RU" dirty="0" smtClean="0"/>
              <a:t>  («</a:t>
            </a:r>
            <a:r>
              <a:rPr lang="ru-RU" dirty="0" err="1" smtClean="0"/>
              <a:t>қосу-ажырату</a:t>
            </a:r>
            <a:r>
              <a:rPr lang="ru-RU" dirty="0" smtClean="0"/>
              <a:t>», «</a:t>
            </a:r>
            <a:r>
              <a:rPr lang="ru-RU" dirty="0" err="1" smtClean="0"/>
              <a:t>қосу-алу</a:t>
            </a:r>
            <a:r>
              <a:rPr lang="ru-RU" dirty="0" smtClean="0"/>
              <a:t>») </a:t>
            </a:r>
            <a:r>
              <a:rPr lang="ru-RU" dirty="0" err="1" smtClean="0"/>
              <a:t>таратуға</a:t>
            </a:r>
            <a:r>
              <a:rPr lang="ru-RU" dirty="0" smtClean="0"/>
              <a:t> </a:t>
            </a:r>
            <a:r>
              <a:rPr lang="ru-RU" dirty="0" err="1" smtClean="0"/>
              <a:t>арналған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позициялы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позициялы</a:t>
            </a:r>
            <a:r>
              <a:rPr lang="ru-RU" dirty="0"/>
              <a:t> </a:t>
            </a:r>
            <a:r>
              <a:rPr lang="ru-RU" dirty="0" err="1"/>
              <a:t>командаларды</a:t>
            </a:r>
            <a:r>
              <a:rPr lang="ru-RU" dirty="0"/>
              <a:t> </a:t>
            </a:r>
            <a:r>
              <a:rPr lang="ru-RU" dirty="0" err="1"/>
              <a:t>жібере</a:t>
            </a:r>
            <a:r>
              <a:rPr lang="ru-RU" dirty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. Электр </a:t>
            </a:r>
            <a:r>
              <a:rPr lang="ru-RU" dirty="0" err="1" smtClean="0"/>
              <a:t>қондырғылардың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объектілерінің</a:t>
            </a:r>
            <a:r>
              <a:rPr lang="ru-RU" dirty="0" smtClean="0"/>
              <a:t> </a:t>
            </a:r>
            <a:r>
              <a:rPr lang="ru-RU" dirty="0" err="1" smtClean="0"/>
              <a:t>көбі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позициялы</a:t>
            </a:r>
            <a:r>
              <a:rPr lang="ru-RU" dirty="0" smtClean="0"/>
              <a:t>. </a:t>
            </a:r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 smtClean="0"/>
              <a:t>позициялы</a:t>
            </a:r>
            <a:r>
              <a:rPr lang="ru-RU" dirty="0" smtClean="0"/>
              <a:t> </a:t>
            </a:r>
            <a:r>
              <a:rPr lang="ru-RU" dirty="0" err="1" smtClean="0"/>
              <a:t>объектілерге</a:t>
            </a:r>
            <a:r>
              <a:rPr lang="ru-RU" dirty="0" smtClean="0"/>
              <a:t> </a:t>
            </a:r>
            <a:r>
              <a:rPr lang="ru-RU" dirty="0" err="1" smtClean="0"/>
              <a:t>әр</a:t>
            </a:r>
            <a:r>
              <a:rPr lang="ru-RU" dirty="0" smtClean="0"/>
              <a:t> </a:t>
            </a:r>
            <a:r>
              <a:rPr lang="ru-RU" dirty="0" err="1" smtClean="0"/>
              <a:t>түрлі</a:t>
            </a:r>
            <a:r>
              <a:rPr lang="ru-RU" dirty="0"/>
              <a:t> </a:t>
            </a:r>
            <a:r>
              <a:rPr lang="ru-RU" dirty="0" err="1"/>
              <a:t>сумен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жылумен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 smtClean="0"/>
              <a:t>ысырмалар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құбыр</a:t>
            </a:r>
            <a:r>
              <a:rPr lang="ru-RU" dirty="0"/>
              <a:t> </a:t>
            </a:r>
            <a:r>
              <a:rPr lang="ru-RU" dirty="0" err="1"/>
              <a:t>арматуралары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992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02277"/>
            <a:ext cx="8596668" cy="5539086"/>
          </a:xfrm>
        </p:spPr>
        <p:txBody>
          <a:bodyPr>
            <a:normAutofit/>
          </a:bodyPr>
          <a:lstStyle/>
          <a:p>
            <a:pPr lvl="0"/>
            <a:r>
              <a:rPr lang="ru-RU" sz="2000" dirty="0" err="1"/>
              <a:t>Телесигнализаци</a:t>
            </a:r>
            <a:r>
              <a:rPr lang="kk-KZ" sz="2000" dirty="0"/>
              <a:t>я құ</a:t>
            </a:r>
            <a:r>
              <a:rPr lang="ru-RU" sz="2000" dirty="0"/>
              <a:t>рыл</a:t>
            </a:r>
            <a:r>
              <a:rPr lang="kk-KZ" sz="2000" dirty="0"/>
              <a:t>ғ</a:t>
            </a:r>
            <a:r>
              <a:rPr lang="ru-RU" sz="2000" dirty="0" err="1"/>
              <a:t>ылары</a:t>
            </a:r>
            <a:r>
              <a:rPr lang="ru-RU" sz="2000" dirty="0"/>
              <a:t> </a:t>
            </a:r>
            <a:r>
              <a:rPr lang="ru-RU" sz="2000" dirty="0" err="1"/>
              <a:t>деге</a:t>
            </a:r>
            <a:r>
              <a:rPr lang="kk-KZ" sz="2000" dirty="0"/>
              <a:t>німіз </a:t>
            </a:r>
            <a:r>
              <a:rPr lang="kk-KZ" sz="2000" dirty="0" smtClean="0"/>
              <a:t>басқару </a:t>
            </a:r>
            <a:r>
              <a:rPr lang="kk-KZ" sz="2000" dirty="0"/>
              <a:t>және бақылау объектілерінің күйі немесе қалпын арақашықтан бақылайтын техникалық </a:t>
            </a:r>
            <a:r>
              <a:rPr lang="kk-KZ" sz="2000" dirty="0" smtClean="0"/>
              <a:t>құрылғы</a:t>
            </a:r>
          </a:p>
          <a:p>
            <a:pPr lvl="0"/>
            <a:r>
              <a:rPr lang="ru-RU" sz="2000" dirty="0" smtClean="0"/>
              <a:t>ТС </a:t>
            </a:r>
            <a:r>
              <a:rPr lang="ru-RU" sz="2000" dirty="0" err="1" smtClean="0"/>
              <a:t>құрылғылары</a:t>
            </a:r>
            <a:r>
              <a:rPr lang="ru-RU" sz="2000" dirty="0" smtClean="0"/>
              <a:t> </a:t>
            </a:r>
            <a:r>
              <a:rPr lang="ru-RU" sz="2000" dirty="0" err="1"/>
              <a:t>негізінен</a:t>
            </a:r>
            <a:r>
              <a:rPr lang="ru-RU" sz="2000" dirty="0"/>
              <a:t> </a:t>
            </a:r>
            <a:r>
              <a:rPr lang="ru-RU" sz="2000" dirty="0" err="1"/>
              <a:t>ақпаратты</a:t>
            </a:r>
            <a:r>
              <a:rPr lang="ru-RU" sz="2000" dirty="0"/>
              <a:t> "</a:t>
            </a:r>
            <a:r>
              <a:rPr lang="ru-RU" sz="2000" dirty="0" err="1"/>
              <a:t>қосылған-ажыратылған"сияқты</a:t>
            </a:r>
            <a:r>
              <a:rPr lang="ru-RU" sz="2000" dirty="0"/>
              <a:t> </a:t>
            </a:r>
            <a:r>
              <a:rPr lang="ru-RU" sz="2000" dirty="0" err="1"/>
              <a:t>қос</a:t>
            </a:r>
            <a:r>
              <a:rPr lang="ru-RU" sz="2000" dirty="0"/>
              <a:t> </a:t>
            </a:r>
            <a:r>
              <a:rPr lang="ru-RU" sz="2000" dirty="0" err="1"/>
              <a:t>позициялық</a:t>
            </a:r>
            <a:r>
              <a:rPr lang="ru-RU" sz="2000" dirty="0"/>
              <a:t> </a:t>
            </a:r>
            <a:r>
              <a:rPr lang="ru-RU" sz="2000" dirty="0" err="1"/>
              <a:t>сигналдар</a:t>
            </a:r>
            <a:r>
              <a:rPr lang="ru-RU" sz="2000" dirty="0"/>
              <a:t> </a:t>
            </a:r>
            <a:r>
              <a:rPr lang="ru-RU" sz="2000" dirty="0" err="1"/>
              <a:t>түрінде</a:t>
            </a:r>
            <a:r>
              <a:rPr lang="ru-RU" sz="2000" dirty="0"/>
              <a:t> </a:t>
            </a:r>
            <a:r>
              <a:rPr lang="ru-RU" sz="2000" dirty="0" err="1"/>
              <a:t>жібереді</a:t>
            </a:r>
            <a:r>
              <a:rPr lang="ru-RU" sz="2000" dirty="0"/>
              <a:t>. Телесигнализация </a:t>
            </a:r>
            <a:r>
              <a:rPr lang="ru-RU" sz="2000" dirty="0" err="1"/>
              <a:t>диспетчерлік</a:t>
            </a:r>
            <a:r>
              <a:rPr lang="ru-RU" sz="2000" dirty="0"/>
              <a:t> </a:t>
            </a:r>
            <a:r>
              <a:rPr lang="ru-RU" sz="2000" dirty="0" err="1"/>
              <a:t>пунктке</a:t>
            </a:r>
            <a:r>
              <a:rPr lang="ru-RU" sz="2000" dirty="0"/>
              <a:t> (ДП) </a:t>
            </a:r>
            <a:r>
              <a:rPr lang="ru-RU" sz="2000" dirty="0" err="1"/>
              <a:t>кезең-кезеңімен</a:t>
            </a:r>
            <a:r>
              <a:rPr lang="ru-RU" sz="2000" dirty="0"/>
              <a:t>, </a:t>
            </a:r>
            <a:r>
              <a:rPr lang="ru-RU" sz="2000" dirty="0" err="1"/>
              <a:t>объектілердің</a:t>
            </a:r>
            <a:r>
              <a:rPr lang="ru-RU" sz="2000" dirty="0"/>
              <a:t> </a:t>
            </a:r>
            <a:r>
              <a:rPr lang="ru-RU" sz="2000" dirty="0" err="1"/>
              <a:t>бірінің</a:t>
            </a:r>
            <a:r>
              <a:rPr lang="ru-RU" sz="2000" dirty="0"/>
              <a:t> </a:t>
            </a:r>
            <a:r>
              <a:rPr lang="ru-RU" sz="2000" dirty="0" err="1"/>
              <a:t>жағдайы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жай-күйінің</a:t>
            </a:r>
            <a:r>
              <a:rPr lang="ru-RU" sz="2000" dirty="0"/>
              <a:t> </a:t>
            </a:r>
            <a:r>
              <a:rPr lang="ru-RU" sz="2000" dirty="0" err="1"/>
              <a:t>өзгеруі</a:t>
            </a:r>
            <a:r>
              <a:rPr lang="ru-RU" sz="2000" dirty="0"/>
              <a:t> </a:t>
            </a:r>
            <a:r>
              <a:rPr lang="ru-RU" sz="2000" dirty="0" err="1"/>
              <a:t>нәтижесінде</a:t>
            </a:r>
            <a:r>
              <a:rPr lang="ru-RU" sz="2000" dirty="0"/>
              <a:t> </a:t>
            </a:r>
            <a:r>
              <a:rPr lang="ru-RU" sz="2000" dirty="0" err="1"/>
              <a:t>автоматты</a:t>
            </a:r>
            <a:r>
              <a:rPr lang="ru-RU" sz="2000" dirty="0"/>
              <a:t> </a:t>
            </a:r>
            <a:r>
              <a:rPr lang="ru-RU" sz="2000" dirty="0" err="1"/>
              <a:t>түрде</a:t>
            </a:r>
            <a:r>
              <a:rPr lang="ru-RU" sz="2000" dirty="0"/>
              <a:t> </a:t>
            </a:r>
            <a:r>
              <a:rPr lang="ru-RU" sz="2000" dirty="0" err="1"/>
              <a:t>диспетчердің</a:t>
            </a:r>
            <a:r>
              <a:rPr lang="ru-RU" sz="2000" dirty="0"/>
              <a:t> </a:t>
            </a:r>
            <a:r>
              <a:rPr lang="ru-RU" sz="2000" dirty="0" err="1"/>
              <a:t>шақыруы</a:t>
            </a:r>
            <a:r>
              <a:rPr lang="ru-RU" sz="2000" dirty="0"/>
              <a:t>(</a:t>
            </a:r>
            <a:r>
              <a:rPr lang="ru-RU" sz="2000" dirty="0" err="1"/>
              <a:t>сұрауы</a:t>
            </a:r>
            <a:r>
              <a:rPr lang="ru-RU" sz="2000" dirty="0"/>
              <a:t>) </a:t>
            </a:r>
            <a:r>
              <a:rPr lang="ru-RU" sz="2000" dirty="0" err="1"/>
              <a:t>бойынша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smtClean="0"/>
              <a:t>ТУ </a:t>
            </a:r>
            <a:r>
              <a:rPr lang="ru-RU" sz="2000" dirty="0" err="1"/>
              <a:t>жүйесі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бақыланатын</a:t>
            </a:r>
            <a:r>
              <a:rPr lang="ru-RU" sz="2000" dirty="0"/>
              <a:t> </a:t>
            </a:r>
            <a:r>
              <a:rPr lang="ru-RU" sz="2000" dirty="0" err="1"/>
              <a:t>пунктке</a:t>
            </a:r>
            <a:r>
              <a:rPr lang="ru-RU" sz="2000" dirty="0"/>
              <a:t> (КП) </a:t>
            </a:r>
            <a:r>
              <a:rPr lang="ru-RU" sz="2000" dirty="0" err="1"/>
              <a:t>келіп</a:t>
            </a:r>
            <a:r>
              <a:rPr lang="ru-RU" sz="2000" dirty="0"/>
              <a:t> </a:t>
            </a:r>
            <a:r>
              <a:rPr lang="ru-RU" sz="2000" dirty="0" err="1"/>
              <a:t>түсетін</a:t>
            </a:r>
            <a:r>
              <a:rPr lang="ru-RU" sz="2000" dirty="0"/>
              <a:t> команда </a:t>
            </a:r>
            <a:r>
              <a:rPr lang="ru-RU" sz="2000" dirty="0" err="1"/>
              <a:t>бойынша</a:t>
            </a:r>
            <a:r>
              <a:rPr lang="ru-RU" sz="2000" dirty="0"/>
              <a:t> ДП-</a:t>
            </a:r>
            <a:r>
              <a:rPr lang="ru-RU" sz="2000" dirty="0" err="1"/>
              <a:t>ға</a:t>
            </a:r>
            <a:r>
              <a:rPr lang="ru-RU" sz="2000" dirty="0"/>
              <a:t> </a:t>
            </a:r>
            <a:r>
              <a:rPr lang="ru-RU" sz="2000" dirty="0" err="1"/>
              <a:t>түседі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Телеөлшеу</a:t>
            </a:r>
            <a:r>
              <a:rPr lang="ru-RU" sz="2000" dirty="0" smtClean="0"/>
              <a:t> </a:t>
            </a:r>
            <a:r>
              <a:rPr lang="ru-RU" sz="2000" dirty="0" err="1"/>
              <a:t>құрылғылары</a:t>
            </a:r>
            <a:r>
              <a:rPr lang="ru-RU" sz="2000" dirty="0"/>
              <a:t> </a:t>
            </a:r>
            <a:r>
              <a:rPr lang="ru-RU" sz="2000" dirty="0" err="1"/>
              <a:t>дегеніміз</a:t>
            </a:r>
            <a:r>
              <a:rPr lang="ru-RU" sz="2000" dirty="0"/>
              <a:t> </a:t>
            </a:r>
            <a:r>
              <a:rPr lang="ru-RU" sz="2000" dirty="0" err="1" smtClean="0"/>
              <a:t>бақыланатын</a:t>
            </a:r>
            <a:r>
              <a:rPr lang="ru-RU" sz="2000" dirty="0" smtClean="0"/>
              <a:t> </a:t>
            </a:r>
            <a:r>
              <a:rPr lang="ru-RU" sz="2000" dirty="0" err="1"/>
              <a:t>процестердің</a:t>
            </a:r>
            <a:r>
              <a:rPr lang="ru-RU" sz="2000" dirty="0"/>
              <a:t> </a:t>
            </a:r>
            <a:r>
              <a:rPr lang="ru-RU" sz="2000" dirty="0" err="1"/>
              <a:t>параметрлерін</a:t>
            </a:r>
            <a:r>
              <a:rPr lang="ru-RU" sz="2000" dirty="0"/>
              <a:t> </a:t>
            </a:r>
            <a:r>
              <a:rPr lang="ru-RU" sz="2000" dirty="0" err="1"/>
              <a:t>арақашықтан</a:t>
            </a:r>
            <a:r>
              <a:rPr lang="ru-RU" sz="2000" dirty="0"/>
              <a:t> </a:t>
            </a:r>
            <a:r>
              <a:rPr lang="ru-RU" sz="2000" dirty="0" err="1"/>
              <a:t>бақылайтын</a:t>
            </a:r>
            <a:r>
              <a:rPr lang="ru-RU" sz="2000" dirty="0"/>
              <a:t> </a:t>
            </a:r>
            <a:r>
              <a:rPr lang="ru-RU" sz="2000" dirty="0" err="1"/>
              <a:t>техникалық</a:t>
            </a:r>
            <a:r>
              <a:rPr lang="ru-RU" sz="2000" dirty="0"/>
              <a:t> </a:t>
            </a:r>
            <a:r>
              <a:rPr lang="ru-RU" sz="2000" dirty="0" err="1"/>
              <a:t>құрылғы</a:t>
            </a:r>
            <a:r>
              <a:rPr lang="ru-RU" sz="2000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14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939411" cy="729803"/>
          </a:xfrm>
        </p:spPr>
        <p:txBody>
          <a:bodyPr/>
          <a:lstStyle/>
          <a:p>
            <a:r>
              <a:rPr lang="kk-KZ" dirty="0" smtClean="0"/>
              <a:t>Телемеханикалық жүйелердің классификациясы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339403"/>
            <a:ext cx="10128041" cy="4701959"/>
          </a:xfrm>
        </p:spPr>
        <p:txBody>
          <a:bodyPr/>
          <a:lstStyle/>
          <a:p>
            <a:r>
              <a:rPr lang="kk-KZ" sz="2000" dirty="0" smtClean="0"/>
              <a:t>Хаттаманың сипаты бойынша (үзіліссіз, дискретті)</a:t>
            </a:r>
          </a:p>
          <a:p>
            <a:r>
              <a:rPr lang="kk-KZ" sz="2000" dirty="0" smtClean="0"/>
              <a:t>Орындайтын фукциялары бойынша (телесигнализация, телебасқару, телебақылау, аралас)</a:t>
            </a:r>
          </a:p>
          <a:p>
            <a:r>
              <a:rPr lang="kk-KZ" sz="2000" dirty="0" smtClean="0"/>
              <a:t>Хаттамаларды беру әдісі бойынша (бір каналды, көп каналды (уақыт бойынша бөлінетін, жиілік бойынша бөлінетін, көп сымды электрлі бөлінетін))</a:t>
            </a:r>
          </a:p>
          <a:p>
            <a:r>
              <a:rPr lang="kk-KZ" sz="2000" dirty="0" smtClean="0"/>
              <a:t>Басқару және бақылау объектілердің түрі бойынша(қозғалатын, қозғалмайтын)</a:t>
            </a:r>
          </a:p>
          <a:p>
            <a:r>
              <a:rPr lang="kk-KZ" sz="2000" dirty="0" smtClean="0"/>
              <a:t>Байланыс каналдарының түрі бойынша(электрлік, электрлік емес (оптикалық, акустикалық, пневматикалық, гидравликалық)</a:t>
            </a:r>
          </a:p>
          <a:p>
            <a:r>
              <a:rPr lang="kk-KZ" sz="2000" dirty="0" smtClean="0"/>
              <a:t>Байланыс желісінің құрылымы бойынша (тізбекті, радиалды, ағаштәрізді, аралас)</a:t>
            </a:r>
          </a:p>
          <a:p>
            <a:r>
              <a:rPr lang="kk-KZ" sz="2000" dirty="0"/>
              <a:t>Басқару және бақылау объектілердің </a:t>
            </a:r>
            <a:r>
              <a:rPr lang="kk-KZ" sz="2000" dirty="0" smtClean="0"/>
              <a:t>орналысуы бойынша(таралған және таралмаған)</a:t>
            </a:r>
            <a:endParaRPr lang="kk-KZ" sz="2000" dirty="0"/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03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2399" y="361569"/>
            <a:ext cx="9864035" cy="13208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орналысуы</a:t>
            </a:r>
            <a:r>
              <a:rPr lang="ru-RU" dirty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(</a:t>
            </a:r>
            <a:r>
              <a:rPr lang="ru-RU" dirty="0" err="1" smtClean="0"/>
              <a:t>таралған</a:t>
            </a:r>
            <a:r>
              <a:rPr lang="ru-RU" dirty="0" smtClean="0"/>
              <a:t>(б)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таралмаған</a:t>
            </a:r>
            <a:r>
              <a:rPr lang="ru-RU" dirty="0" smtClean="0"/>
              <a:t>(а)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68" y="1682369"/>
            <a:ext cx="868680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4699" y="373487"/>
            <a:ext cx="10818253" cy="154403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желісінің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(</a:t>
            </a:r>
            <a:r>
              <a:rPr lang="ru-RU" dirty="0" err="1" smtClean="0"/>
              <a:t>тізбекті</a:t>
            </a:r>
            <a:r>
              <a:rPr lang="ru-RU" dirty="0" smtClean="0"/>
              <a:t>(б), </a:t>
            </a:r>
            <a:r>
              <a:rPr lang="ru-RU" dirty="0" err="1" smtClean="0"/>
              <a:t>радиалды</a:t>
            </a:r>
            <a:r>
              <a:rPr lang="ru-RU" dirty="0" smtClean="0"/>
              <a:t>(а), </a:t>
            </a:r>
            <a:r>
              <a:rPr lang="ru-RU" dirty="0" err="1" smtClean="0"/>
              <a:t>ағаштәрізді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буынды</a:t>
            </a:r>
            <a:r>
              <a:rPr lang="ru-RU" dirty="0" smtClean="0"/>
              <a:t> (в), </a:t>
            </a:r>
            <a:r>
              <a:rPr lang="ru-RU" dirty="0" err="1" smtClean="0"/>
              <a:t>ағаштәрізді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буынды</a:t>
            </a:r>
            <a:r>
              <a:rPr lang="ru-RU" dirty="0" smtClean="0"/>
              <a:t> (г)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05" y="2070436"/>
            <a:ext cx="8917427" cy="458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8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0153"/>
            <a:ext cx="10681832" cy="1320800"/>
          </a:xfrm>
        </p:spPr>
        <p:txBody>
          <a:bodyPr/>
          <a:lstStyle/>
          <a:p>
            <a:r>
              <a:rPr lang="kk-KZ" dirty="0" smtClean="0"/>
              <a:t>Телемеханикалық жүйенің құрылымдық сұлбасы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962" y="898459"/>
            <a:ext cx="9696801" cy="586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2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сигнал беру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бөлу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Блоктар</a:t>
            </a:r>
            <a:r>
              <a:rPr lang="ru-RU" sz="2000" dirty="0" smtClean="0"/>
              <a:t> </a:t>
            </a:r>
            <a:r>
              <a:rPr lang="ru-RU" sz="2000" dirty="0"/>
              <a:t>сигнал </a:t>
            </a:r>
            <a:r>
              <a:rPr lang="ru-RU" sz="2000" dirty="0" err="1"/>
              <a:t>элементтерін</a:t>
            </a:r>
            <a:r>
              <a:rPr lang="ru-RU" sz="2000" dirty="0"/>
              <a:t> </a:t>
            </a:r>
            <a:r>
              <a:rPr lang="ru-RU" sz="2000" dirty="0" err="1"/>
              <a:t>бөлу</a:t>
            </a:r>
            <a:r>
              <a:rPr lang="ru-RU" sz="2000" dirty="0"/>
              <a:t> </a:t>
            </a:r>
            <a:r>
              <a:rPr lang="ru-RU" sz="2000" dirty="0" err="1"/>
              <a:t>байланыс</a:t>
            </a:r>
            <a:r>
              <a:rPr lang="ru-RU" sz="2000" dirty="0"/>
              <a:t> </a:t>
            </a:r>
            <a:r>
              <a:rPr lang="ru-RU" sz="2000" dirty="0" err="1"/>
              <a:t>желісі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бір-бірінен</a:t>
            </a:r>
            <a:r>
              <a:rPr lang="ru-RU" sz="2000" dirty="0"/>
              <a:t> </a:t>
            </a:r>
            <a:r>
              <a:rPr lang="ru-RU" sz="2000" dirty="0" err="1"/>
              <a:t>тәуелсіз</a:t>
            </a:r>
            <a:r>
              <a:rPr lang="ru-RU" sz="2000" dirty="0"/>
              <a:t> беру </a:t>
            </a:r>
            <a:r>
              <a:rPr lang="ru-RU" sz="2000" dirty="0" err="1"/>
              <a:t>үшін</a:t>
            </a:r>
            <a:r>
              <a:rPr lang="ru-RU" sz="2000" dirty="0"/>
              <a:t> код </a:t>
            </a:r>
            <a:r>
              <a:rPr lang="ru-RU" sz="2000" dirty="0" err="1"/>
              <a:t>комбинациясының</a:t>
            </a:r>
            <a:r>
              <a:rPr lang="ru-RU" sz="2000" dirty="0"/>
              <a:t> </a:t>
            </a:r>
            <a:r>
              <a:rPr lang="ru-RU" sz="2000" dirty="0" err="1"/>
              <a:t>элементтерін</a:t>
            </a:r>
            <a:r>
              <a:rPr lang="ru-RU" sz="2000" dirty="0"/>
              <a:t> </a:t>
            </a:r>
            <a:r>
              <a:rPr lang="ru-RU" sz="2000" dirty="0" err="1"/>
              <a:t>бөлуді</a:t>
            </a:r>
            <a:r>
              <a:rPr lang="ru-RU" sz="2000" dirty="0"/>
              <a:t> </a:t>
            </a:r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асырады</a:t>
            </a:r>
            <a:r>
              <a:rPr lang="ru-RU" sz="2000" dirty="0"/>
              <a:t>.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жағдайда</a:t>
            </a:r>
            <a:r>
              <a:rPr lang="ru-RU" sz="2000" dirty="0"/>
              <a:t> сигнал </a:t>
            </a:r>
            <a:r>
              <a:rPr lang="ru-RU" sz="2000" dirty="0" err="1"/>
              <a:t>элементтері</a:t>
            </a:r>
            <a:r>
              <a:rPr lang="ru-RU" sz="2000" dirty="0"/>
              <a:t>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параметрлерін</a:t>
            </a:r>
            <a:r>
              <a:rPr lang="ru-RU" sz="2000" dirty="0"/>
              <a:t> </a:t>
            </a:r>
            <a:r>
              <a:rPr lang="ru-RU" sz="2000" dirty="0" err="1"/>
              <a:t>сақтайды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бір-біріне</a:t>
            </a:r>
            <a:r>
              <a:rPr lang="ru-RU" sz="2000" dirty="0"/>
              <a:t> </a:t>
            </a:r>
            <a:r>
              <a:rPr lang="ru-RU" sz="2000" dirty="0" err="1"/>
              <a:t>бұрмалаушы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 smtClean="0"/>
              <a:t>етпейді</a:t>
            </a:r>
            <a:endParaRPr lang="ru-RU" sz="2000" dirty="0" smtClean="0"/>
          </a:p>
          <a:p>
            <a:r>
              <a:rPr lang="ru-RU" sz="2000" dirty="0" smtClean="0"/>
              <a:t>Сигнал </a:t>
            </a:r>
            <a:r>
              <a:rPr lang="ru-RU" sz="2000" dirty="0" err="1"/>
              <a:t>элементтерінің</a:t>
            </a:r>
            <a:r>
              <a:rPr lang="ru-RU" sz="2000" dirty="0"/>
              <a:t> </a:t>
            </a:r>
            <a:r>
              <a:rPr lang="ru-RU" sz="2000" dirty="0" err="1"/>
              <a:t>арналарын</a:t>
            </a:r>
            <a:r>
              <a:rPr lang="ru-RU" sz="2000" dirty="0"/>
              <a:t> </a:t>
            </a:r>
            <a:r>
              <a:rPr lang="ru-RU" sz="2000" dirty="0" err="1"/>
              <a:t>бөлудің</a:t>
            </a:r>
            <a:r>
              <a:rPr lang="ru-RU" sz="2000" dirty="0"/>
              <a:t> </a:t>
            </a:r>
            <a:r>
              <a:rPr lang="ru-RU" sz="2000" dirty="0" err="1"/>
              <a:t>негізгі</a:t>
            </a:r>
            <a:r>
              <a:rPr lang="ru-RU" sz="2000" dirty="0"/>
              <a:t> </a:t>
            </a:r>
            <a:r>
              <a:rPr lang="ru-RU" sz="2000" dirty="0" err="1"/>
              <a:t>әдістері</a:t>
            </a:r>
            <a:r>
              <a:rPr lang="ru-RU" sz="2000" dirty="0"/>
              <a:t>: </a:t>
            </a:r>
            <a:r>
              <a:rPr lang="ru-RU" sz="2000" dirty="0" err="1"/>
              <a:t>электрлік</a:t>
            </a:r>
            <a:r>
              <a:rPr lang="ru-RU" sz="2000" dirty="0"/>
              <a:t>, </a:t>
            </a:r>
            <a:r>
              <a:rPr lang="ru-RU" sz="2000" dirty="0" err="1"/>
              <a:t>онда</a:t>
            </a:r>
            <a:r>
              <a:rPr lang="ru-RU" sz="2000" dirty="0"/>
              <a:t> </a:t>
            </a:r>
            <a:r>
              <a:rPr lang="ru-RU" sz="2000" dirty="0" err="1"/>
              <a:t>кодтық</a:t>
            </a:r>
            <a:r>
              <a:rPr lang="ru-RU" sz="2000" dirty="0"/>
              <a:t> </a:t>
            </a:r>
            <a:r>
              <a:rPr lang="ru-RU" sz="2000" dirty="0" err="1"/>
              <a:t>комбинацияның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</a:t>
            </a:r>
            <a:r>
              <a:rPr lang="ru-RU" sz="2000" dirty="0" err="1"/>
              <a:t>элементі</a:t>
            </a:r>
            <a:r>
              <a:rPr lang="ru-RU" sz="2000" dirty="0"/>
              <a:t> </a:t>
            </a:r>
            <a:r>
              <a:rPr lang="ru-RU" sz="2000" dirty="0" err="1"/>
              <a:t>сымдар</a:t>
            </a:r>
            <a:r>
              <a:rPr lang="ru-RU" sz="2000" dirty="0"/>
              <a:t> </a:t>
            </a:r>
            <a:r>
              <a:rPr lang="ru-RU" sz="2000" dirty="0" err="1"/>
              <a:t>жұбы</a:t>
            </a:r>
            <a:r>
              <a:rPr lang="ru-RU" sz="2000" dirty="0"/>
              <a:t> </a:t>
            </a:r>
            <a:r>
              <a:rPr lang="ru-RU" sz="2000" dirty="0" err="1"/>
              <a:t>арқылы</a:t>
            </a:r>
            <a:r>
              <a:rPr lang="ru-RU" sz="2000" dirty="0"/>
              <a:t> </a:t>
            </a:r>
            <a:r>
              <a:rPr lang="ru-RU" sz="2000" dirty="0" err="1"/>
              <a:t>беріледі</a:t>
            </a:r>
            <a:r>
              <a:rPr lang="ru-RU" sz="2000" dirty="0"/>
              <a:t>, </a:t>
            </a:r>
            <a:r>
              <a:rPr lang="ru-RU" sz="2000" dirty="0" err="1"/>
              <a:t>жиілік</a:t>
            </a:r>
            <a:r>
              <a:rPr lang="ru-RU" sz="2000" dirty="0"/>
              <a:t>,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элемент </a:t>
            </a:r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элементтерден</a:t>
            </a:r>
            <a:r>
              <a:rPr lang="ru-RU" sz="2000" dirty="0"/>
              <a:t> </a:t>
            </a:r>
            <a:r>
              <a:rPr lang="ru-RU" sz="2000" dirty="0" err="1"/>
              <a:t>айырмашылығы</a:t>
            </a:r>
            <a:r>
              <a:rPr lang="ru-RU" sz="2000" dirty="0"/>
              <a:t>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жиілігінде</a:t>
            </a:r>
            <a:r>
              <a:rPr lang="ru-RU" sz="2000" dirty="0"/>
              <a:t> </a:t>
            </a:r>
            <a:r>
              <a:rPr lang="ru-RU" sz="2000" dirty="0" err="1"/>
              <a:t>беріледі</a:t>
            </a:r>
            <a:r>
              <a:rPr lang="ru-RU" sz="2000" dirty="0"/>
              <a:t>; </a:t>
            </a:r>
            <a:r>
              <a:rPr lang="ru-RU" sz="2000" dirty="0" err="1"/>
              <a:t>уақыт</a:t>
            </a:r>
            <a:r>
              <a:rPr lang="ru-RU" sz="2000" dirty="0"/>
              <a:t>, </a:t>
            </a:r>
            <a:r>
              <a:rPr lang="ru-RU" sz="2000" dirty="0" err="1"/>
              <a:t>белгілі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уақыт</a:t>
            </a:r>
            <a:r>
              <a:rPr lang="ru-RU" sz="2000" dirty="0"/>
              <a:t> </a:t>
            </a:r>
            <a:r>
              <a:rPr lang="ru-RU" sz="2000" dirty="0" err="1"/>
              <a:t>кезеңі</a:t>
            </a:r>
            <a:r>
              <a:rPr lang="ru-RU" sz="2000" dirty="0"/>
              <a:t> </a:t>
            </a:r>
            <a:r>
              <a:rPr lang="ru-RU" sz="2000" dirty="0" err="1"/>
              <a:t>ішінде</a:t>
            </a:r>
            <a:r>
              <a:rPr lang="ru-RU" sz="2000" dirty="0"/>
              <a:t> </a:t>
            </a:r>
            <a:r>
              <a:rPr lang="ru-RU" sz="2000" dirty="0" err="1"/>
              <a:t>сигналдың</a:t>
            </a:r>
            <a:r>
              <a:rPr lang="ru-RU" sz="2000" dirty="0"/>
              <a:t> </a:t>
            </a:r>
            <a:r>
              <a:rPr lang="ru-RU" sz="2000" dirty="0" err="1"/>
              <a:t>тұрақты</a:t>
            </a:r>
            <a:r>
              <a:rPr lang="ru-RU" sz="2000" dirty="0"/>
              <a:t> </a:t>
            </a:r>
            <a:r>
              <a:rPr lang="ru-RU" sz="2000" dirty="0" err="1"/>
              <a:t>берілуіне</a:t>
            </a:r>
            <a:r>
              <a:rPr lang="ru-RU" sz="2000" dirty="0"/>
              <a:t> </a:t>
            </a:r>
            <a:r>
              <a:rPr lang="ru-RU" sz="2000" dirty="0" err="1"/>
              <a:t>негізделген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652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230" y="505833"/>
            <a:ext cx="10886767" cy="557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1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833" y="283442"/>
            <a:ext cx="11597412" cy="31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6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894" y="212651"/>
            <a:ext cx="10868160" cy="63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89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6567"/>
            <a:ext cx="9423059" cy="616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32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8823" y="531629"/>
            <a:ext cx="9441205" cy="631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81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1923107" cy="66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80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82" y="361507"/>
            <a:ext cx="11462992" cy="618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11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Методы избирания объектов телемеханики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504" y="2433336"/>
            <a:ext cx="10967109" cy="33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44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892" y="1000979"/>
            <a:ext cx="11080307" cy="56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62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507" y="0"/>
            <a:ext cx="11185451" cy="664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8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890" y="438465"/>
            <a:ext cx="11273954" cy="641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467833"/>
            <a:ext cx="10571384" cy="636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00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563" y="345883"/>
            <a:ext cx="9548874" cy="64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84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756743"/>
            <a:ext cx="12039600" cy="15727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09" y="2329542"/>
            <a:ext cx="11783691" cy="394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6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234" y="497705"/>
            <a:ext cx="11038639" cy="575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10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Методы синхронизации распределителей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302" y="1930400"/>
            <a:ext cx="11419367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21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274" y="250592"/>
            <a:ext cx="11054422" cy="19047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475" y="2155371"/>
            <a:ext cx="8569842" cy="454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0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038" y="233916"/>
            <a:ext cx="11376836" cy="64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09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363" y="49784"/>
            <a:ext cx="10185990" cy="67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3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449" y="0"/>
            <a:ext cx="7275490" cy="61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77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59218"/>
            <a:ext cx="11738344" cy="566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05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10363"/>
            <a:ext cx="11926188" cy="59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6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052" y="0"/>
            <a:ext cx="8910084" cy="68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69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8" y="1218534"/>
            <a:ext cx="10991283" cy="444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39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Принципы построение устройств телеизмерения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530" y="1930400"/>
            <a:ext cx="11368584" cy="453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3" y="336190"/>
            <a:ext cx="11648290" cy="63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78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561" y="404037"/>
            <a:ext cx="11746760" cy="569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03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599" y="-1"/>
            <a:ext cx="12011218" cy="637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339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973" y="177179"/>
            <a:ext cx="7801874" cy="639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23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871871"/>
            <a:ext cx="11212503" cy="467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25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892" y="701756"/>
            <a:ext cx="11290262" cy="467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06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Передающий полу </a:t>
            </a:r>
            <a:br>
              <a:rPr lang="kk-KZ" dirty="0" smtClean="0"/>
            </a:br>
            <a:r>
              <a:rPr lang="kk-KZ" dirty="0" smtClean="0"/>
              <a:t>комплект 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4607" y="1"/>
            <a:ext cx="5657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946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966" y="389969"/>
            <a:ext cx="7442792" cy="646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3745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873</TotalTime>
  <Words>533</Words>
  <Application>Microsoft Office PowerPoint</Application>
  <PresentationFormat>Широкоэкранный</PresentationFormat>
  <Paragraphs>29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Trebuchet MS</vt:lpstr>
      <vt:lpstr>Wingdings 3</vt:lpstr>
      <vt:lpstr>Грань</vt:lpstr>
      <vt:lpstr>Телемеханика құрылғыларын құру принциптері</vt:lpstr>
      <vt:lpstr>Телемеханика құрылқылары туралы жалпы ақпарат</vt:lpstr>
      <vt:lpstr>Презентация PowerPoint</vt:lpstr>
      <vt:lpstr>Презентация PowerPoint</vt:lpstr>
      <vt:lpstr>Телемеханикалық жүйелердің классификациясы</vt:lpstr>
      <vt:lpstr>Басқару және бақылау объектілердің орналысуы бойынша(таралған(б)және таралмаған(а) </vt:lpstr>
      <vt:lpstr>Байланыс желісінің құрылымы бойынша (тізбекті(б), радиалды(а), ағаштәрізді бір буынды (в), ағаштәрізді екі буынды (г) </vt:lpstr>
      <vt:lpstr>Телемеханикалық жүйенің құрылымдық сұлбасы</vt:lpstr>
      <vt:lpstr>сигнал беру кезінде элементтерді бөлу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избирания объектов телемеханики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синхронизации распределителей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построение устройств телеизмерения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Передающий полу  комплект ТИ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построения устройств телемеханики</dc:title>
  <dc:creator>Админ</dc:creator>
  <cp:lastModifiedBy>Админ</cp:lastModifiedBy>
  <cp:revision>17</cp:revision>
  <dcterms:created xsi:type="dcterms:W3CDTF">2020-11-19T09:42:45Z</dcterms:created>
  <dcterms:modified xsi:type="dcterms:W3CDTF">2020-11-23T17:29:20Z</dcterms:modified>
</cp:coreProperties>
</file>